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3" r:id="rId27"/>
    <p:sldId id="290" r:id="rId28"/>
    <p:sldId id="291" r:id="rId29"/>
    <p:sldId id="280" r:id="rId30"/>
    <p:sldId id="281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5601-043E-4756-985C-CCD517090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3D510-A357-4104-A37A-19D1028BE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434F-F98C-4CFB-8035-5E234B8E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57FC-E3A7-4D28-BFBF-C01242EE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84C9E-87EF-4504-95FD-ABCD13FF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1B4D-3BF5-49DF-8372-0A57819D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A22B4-3932-4C43-9754-AB103835D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AA33-AE11-4F79-8EAB-41622B57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799E-71CB-4FFF-9B35-D24E540A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E8AB7-1C91-4ADD-BE67-CAB938B0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7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97BB0-9C8B-4EA7-BD7A-9DCF1E035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5C5CE-3EF4-4D28-9E34-5CA18F6C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4F1E-2256-432E-BD7F-3DF24C71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6CF3-9D19-41B2-85D7-10AFC702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5B46F-A9D0-4138-B924-4FB0965C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515D-6541-4A31-8F3E-EB0A03D0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35FE-8FDE-4FC0-9EF6-102DD1E03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8752B-7EEA-4639-9E58-4DD85981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2AE14-8235-440A-B2D5-1E64CD6E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BE80-85B2-4A55-A4C5-5CE189CE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5E8A-76AF-492E-BB5A-4AF28A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CC5A-88C6-4051-97F1-2FD17506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8AD0B-6157-4C05-B354-E765998B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E5B59-23D1-4B72-AAA4-BA52FB8C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76C43-1E40-44EE-B59F-A4A75E6A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5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D09E-2581-40C4-84A1-2F2D4D20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CE021-2C50-44B7-B879-F86449BBB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6295-964C-4BC8-A879-405E8BDD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5D05E-693A-4966-9F39-E7F776F7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1D1E4-C2FA-453A-BC4A-D79664DC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02D10-9A9A-461C-B87C-12AA6177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7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3B43-949F-4114-81CB-E161AD20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733EE-1268-4919-8749-25B2A4CF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AED04-BDA2-4936-8259-D5891B73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1E899-A992-4C1C-986B-414DDF741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00E50-32C0-492B-9716-05D648A3BA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AC67B-8D5B-4849-BF77-794EEE4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8CF3A-3DE8-4C41-94C6-DB50D866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B02C94-029C-476B-9190-8B012147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9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DCA4-BD9B-4F28-A2CB-00E86B87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7FA8F-2E2A-49C0-8B28-52894B00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70FE7-FDC1-4940-B191-2FF7E694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43ABC-9388-4DA5-B161-E5A9F7A7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6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F27-425C-42DC-A5A0-A051C5B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E7CE2-A3B1-479E-8D39-7FAF70FF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7EDE0-5CD7-4DB1-87DA-121EF366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6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9959-AA16-48DC-B4B8-47A8D4AC5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77D-5455-46B6-AD4B-26D777D60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6443D-CD37-4901-AA9E-6CC8D2459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72723-4B93-4CD0-B466-9BFDAC8F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F824-7FBA-400C-9CD0-AE55A4EE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3AC2B-5E5F-4316-B15B-FBF9A618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6609-9BFC-498A-9E9D-17F98735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52643-1532-4154-B2AD-339405AAF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EE865-2A68-453C-966B-33D5432AA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47288-1CB3-4677-B21C-C24A19B9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3CC4F-9983-4363-BD74-EF9B9182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896BC-28BC-4A77-BE10-D124D728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2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E9659-33FA-47EC-A800-2D736770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0E01D-C55F-4130-B149-B83497CB4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55F10-D831-4788-B7AD-D36E0253C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08E1B-6519-4490-98FC-65555D529CDD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8D8F3-B72A-41A5-931C-D04D9028B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BA52-B364-4EC0-9628-4D023EF9E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055A1-24AE-4E95-91C4-175459123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87A1-665B-41DA-8DDD-1CA78981E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Spring JMS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B3E82-3A77-4DE9-AA68-DBE512891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55AB-B034-48D3-A3AB-476E9DE2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0AEC-6ACC-4F60-AC46-3B7C0DF04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E2FA6-44EE-46CD-AA48-E0825E1F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6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043E-68CD-47B2-9FA2-AA79616E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0504-4680-41D7-B835-414321557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E752E-29E7-4750-8ACB-8D25486E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7C0-5148-429B-ACDE-80775E1D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8919C-BD4E-43A9-97D7-8E69DFDA3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15ACB-BF2B-486B-84D8-51E9DA15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14DD-0CE1-4480-A576-03F584FB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C742-2A7D-4EE9-9EFD-34EFE681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14C5-4E63-4BD6-8A23-636D4029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6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E9CB-9518-47B6-BBDA-15C89C43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5D27-20E7-470C-B8AF-D3A5E273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F65F8-8ED0-4F6E-AF7D-DA19C389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72FD-A476-48A8-A210-8CDA982F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9084-64BF-4BCA-BB8F-B3AA488A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21628-FB88-435C-B1C0-9DF86E28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4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694C-C750-48E0-862E-7A830960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2E016-27BC-4EF3-90C4-C5D301F2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3F3DB-675E-4214-BB16-F6407B83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AE04-6250-41AE-829A-29C10013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2DF9-B673-4ADB-A40B-A28019D64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2C77E-E8EF-4EFB-9BFE-B64D0BD3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8C6A-A820-4103-A6D8-318C4FC0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756B-3C93-45D9-AE9F-7A0071FC7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7D0C-CD18-4E6A-B0A9-A4D238B0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27A8-FA3B-4D92-8F9E-F424B329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72F6-A20C-40E1-B3DD-34F93B85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46E02-B74A-43E0-9ED4-3C370AB8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847A-55DC-4DC7-B8A6-C9717218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2E7C-3E1B-4A3C-9105-5F9D74E0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C7E93-99AF-4C29-8EF7-EEAEC4B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CC9B-58E8-4582-8B87-4F6D9C8A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02A01-BCE4-4A59-A599-D312FB60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F57C5-85B9-4762-8EA7-15FEB0E0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0831-B19E-45A5-B8C9-47702B6C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6BB6-2010-4874-93A2-84818F864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B7E45-F294-43BB-9A74-41EC940B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2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37AB-5A68-4F39-BF4F-0C19C5D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31A8-0800-43FD-88DA-F8C81FD4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2DDFB-5113-4EAB-8366-665C0C30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203-5CED-4712-8F95-AFA65396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6C93-8D72-4585-BA88-C555A570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B723B-E548-408F-A667-01BEF440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6019-85B8-4240-9F1C-3B599CC4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9471-4D81-4D3D-B357-56AB9E364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6B046-16CD-4EF5-BAE0-2050B2D7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51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268E-4A00-4AA7-B13A-DD1CC004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305C2-C060-40C4-AC6E-00F28B9F9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193EC-4F54-44B9-BE04-FF8B8B4F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5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D1E6-7791-4ABA-B927-056FAB08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ACEB-F9E5-4958-B976-86C72D011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4D974-585D-4142-8CB7-00C99A4D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F27-4992-48AF-942F-7498B555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544BB-0B43-448C-A295-8030BE0ED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BD444-9A50-4488-8233-14F542CF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1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8252-6B04-4B50-A13B-DCAD74AF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0093-1EAC-4B83-9A4F-450B97416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E72D6-1BAA-427B-B750-73EC78561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1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997E-B33D-45D4-AB9C-862A8D47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E36C-0ABC-4B3B-9A1F-CCF8A142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C8989-8EAB-4B99-BAEC-DCEB1BBC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5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CD05-7C26-4DA9-9D5E-3CE234E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DD14-5F35-4C43-9428-1E0F149FE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E982C-D52A-4B76-BA3A-C32AD42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03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CED3-CE49-4AA4-B7C6-6FB25928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CFDD-64D2-4835-8BA2-A64AEAF9F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78DED-FBDE-4238-BBB2-A23A3646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6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8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EC80-AC62-4644-8872-405BFB63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0DF4-C79D-48D6-AB4D-01CBA6AB8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5D9F2-31C6-4429-951B-5C114DFA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82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70AB-74B0-46CC-BDBB-B8125EEB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2B81-8FA3-4457-B2A9-88F1E044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93460-3547-41CE-B852-8C28A395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CF98-4C12-4698-B209-D72FCC0A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AB3-1A48-4600-A080-46F42F88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47995-55E6-43F0-895A-408D104D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7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7FA6-AAB1-4F5E-84E5-3D64FCA4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DA7C-A246-4E47-8D7D-DBDF336A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049E-99CA-4AAD-B7EB-189843BB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09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85D6-046B-4102-A4E0-48503902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4C79-E524-47EB-B071-0B53E294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78FCB-2CE7-4CBC-A5E1-0BAE9A4F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F10E-1679-4799-B1DD-BE9A5804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2E33-60D3-44C5-9429-0BAB8768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3E05B-105E-4069-9A7A-A3C31275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CD74-420F-49F8-8279-C51C2332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0AD54-A338-4DF3-9E50-3E4D500A3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6C4E8-64B3-4498-84B0-83F99DE8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36E1-B5EC-4329-A948-FC8896FF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73AA-78A0-4C3A-A33A-A26667A8B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32EB7-AAC0-400B-9B49-7DF593A6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1C63-DF11-4428-8848-A8D1E6C3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DDABB-6E72-4AE9-9976-83FE355AD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777D3-FCF0-49A8-AE98-5974BF0D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1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22E4-13A8-4B32-8272-1D712556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7359-9E11-4AAC-85FE-6DB41A2BA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248CF-0EBC-46D7-8606-3E43D6FC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0B88-3571-4D51-8E65-A016926D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C0C1-9D42-4A92-9B50-B833F747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F9D25-D500-471E-9CA8-964EAD7E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A961-69D4-45DD-952F-EFFAAF1E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334F-2BE7-4FB2-B220-16F9952A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C14B4-3F1F-4497-BD06-E4AED3B8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</Words>
  <Application>Microsoft Office PowerPoint</Application>
  <PresentationFormat>Widescreen</PresentationFormat>
  <Paragraphs>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Spring JMS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V, Raghava</dc:creator>
  <cp:lastModifiedBy>D V, Raghava</cp:lastModifiedBy>
  <cp:revision>50</cp:revision>
  <dcterms:created xsi:type="dcterms:W3CDTF">2018-06-13T11:12:26Z</dcterms:created>
  <dcterms:modified xsi:type="dcterms:W3CDTF">2018-06-27T00:59:17Z</dcterms:modified>
</cp:coreProperties>
</file>